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12192000" cy="16256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4" autoAdjust="0"/>
    <p:restoredTop sz="94660"/>
  </p:normalViewPr>
  <p:slideViewPr>
    <p:cSldViewPr snapToGrid="0">
      <p:cViewPr varScale="1">
        <p:scale>
          <a:sx n="37" d="100"/>
          <a:sy n="37" d="100"/>
        </p:scale>
        <p:origin x="15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80D31E-E854-A113-1251-E4C5AA3A5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60416"/>
            <a:ext cx="9144000" cy="565949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84D4D36-9FAC-5BAF-D803-D9D4D7AE0C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4F6A0-FECF-E364-1DB1-427ADDE5C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CC732E-A30E-77E1-1798-994BB6F3B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07D603-20EC-E034-B730-C1CE2A46E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0424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517289-D01F-736F-DAF4-BF7D0F40A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41F6EC2-4527-B045-2F32-FAFBF715A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80842CB-ABE0-833B-5D50-D4F00144E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A9068B-76DD-AA72-85CE-B149B5639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E06B748-D3B8-D818-5627-B9C6D587D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798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240E171-4815-83BD-0139-A7EA43A196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65481"/>
            <a:ext cx="2628900" cy="13776209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C711E9A-3938-F822-37D7-1C2D1389C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65481"/>
            <a:ext cx="7734300" cy="13776209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E7E0F6-F578-B79F-5688-C2AD16AD2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136E89-5DA1-AE4D-4C6A-DD950C199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955C28-C61D-AB36-24BE-A55034232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495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B4AF4D-6595-261C-4215-1E1CB33D0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557FB2B-7BD0-843E-0589-3A16D5458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4F89FD-2249-CDF0-0CE3-479C280A7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8E1888-A11E-0D91-99C6-F11A0F32F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9F2E6B-BEFB-6FAC-F9C1-9CFF83D55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878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BE3195-B5A6-540C-2BE7-D3DCC965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2714"/>
            <a:ext cx="10515600" cy="676204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A7BC9B0-E306-0279-7A9F-426273A5B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0878728"/>
            <a:ext cx="10515600" cy="3555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9AABA13-98F0-A03D-CDC1-AF0146C12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87C5DA-07C5-DED4-E88E-142F0E1FA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BD63DB-F48C-1EA8-98F1-311D69396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943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937BD8-D546-B4C5-E9C3-598933BB9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1C171AB-7E4A-D4DA-2977-534B71530E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80702E2-C118-CAC8-5762-4853F2D78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35CF29F-27AB-E109-4561-F1758A9D9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47D5AE4-2470-6972-A392-9AEE4ECC3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D6E2EA-40E9-58C3-DDF1-2EBB3A152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81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A696F9-979C-DB56-3049-B525A94B7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5483"/>
            <a:ext cx="10515600" cy="314207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26E0A4-40A8-D747-63E7-6C46477FB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8F64984-1BD3-AC7E-0906-437FA9A73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2B8D5B9-78E3-CAAF-9F5A-2D3B3EA603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984979"/>
            <a:ext cx="5183188" cy="19529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703AF2A-5DD6-56A4-5AC8-811A2987DC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5937956"/>
            <a:ext cx="5183188" cy="87338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E19B1F0-FE79-B60A-BA08-4C33B4136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ED4A104-8C3F-2926-9302-1448E09F6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2337FE4-14E5-B2D9-BCB4-AEBDC98E2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832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3F9605-31CE-C7D2-E80D-298CBA0A2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7766C97-7FBB-C423-51F2-EE976F61A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F195A01-FC65-441D-49D1-303565204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0EC8A19-8BC1-2AEE-BB4D-C64D4FB4A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447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688FD68-BE98-5528-0E3A-3AF24486E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B923CB6-4F94-6303-027C-BFBC8FC65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8589DA-3863-1D99-30C5-47CFDE46E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4194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A0D096-045C-AAE4-5F16-9491ED37B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1083733"/>
            <a:ext cx="3932237" cy="3793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1E0FAA1-B371-0E76-25ED-E1D3657E2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340564"/>
            <a:ext cx="6172200" cy="115522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EBB2DE-A108-BC07-CB5F-3B88AF223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4876800"/>
            <a:ext cx="3932237" cy="90348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0737BF-F093-7245-653E-46718FEAE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45A1F03-6C5A-A94D-6C1B-7ADB59D8F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E55E26-5818-DBAA-7481-3C12F7EFC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7254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344CDB-7D7A-BD17-22E3-7640DC44F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1083733"/>
            <a:ext cx="3932237" cy="379306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6D146D7-212B-8E2A-05F4-0F4BEC2CA8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340564"/>
            <a:ext cx="6172200" cy="115522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0483823-0EE2-2A97-37C2-4FEA5D323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4876800"/>
            <a:ext cx="3932237" cy="90348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3E7F78C-AC5C-F6E6-E956-0F5ACA8DE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92813CC-3C60-AD0A-8558-38E6A685D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34C1FBD-D153-4F1B-CFE4-F986AAE56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828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03227EC-5E79-CEE2-1607-75FEFC060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483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8D1882F-EB97-8BB1-B1BC-D6AD28B25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5F1D90-A0D1-7B63-3463-71705E4521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066905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7945E-EE4F-4854-ACB0-A4A9546DFBAA}" type="datetimeFigureOut">
              <a:rPr kumimoji="1" lang="ja-JP" altLang="en-US" smtClean="0"/>
              <a:t>2025/12/26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D0927F-E7B9-9F8D-B5CE-8C298F9732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15066905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E1C019-1C15-0C68-D3E1-C076F4AA9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15066905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29D32-2747-4FEE-951F-189F287302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816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a21.jp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a21.jp/list/ninsho_list.php?nnumber=&amp;eria=%E6%84%9B%E7%9F%A5%E7%9C%8C&amp;tname=&amp;nname=%E3%83%95%E3%83%AD%E3%83%AD%E3%82%B3%E3%83%BC%E3%83%88%E5%90%8D%E5%8F%A4%E5%B1%8B&amp;type=&amp;scale=&amp;tanji=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87DC479-7F29-5826-F8D3-FC99DCD4F420}"/>
              </a:ext>
            </a:extLst>
          </p:cNvPr>
          <p:cNvSpPr txBox="1"/>
          <p:nvPr/>
        </p:nvSpPr>
        <p:spPr>
          <a:xfrm>
            <a:off x="251012" y="1776578"/>
            <a:ext cx="11264622" cy="5632311"/>
          </a:xfrm>
          <a:prstGeom prst="rect">
            <a:avLst/>
          </a:prstGeom>
          <a:noFill/>
        </p:spPr>
        <p:txBody>
          <a:bodyPr wrap="none" spcCol="360000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株式会社フロロコート名古屋は、２０２５年１０月１日にエコアクション２１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の認証を取得</a:t>
            </a:r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しました。</a:t>
            </a:r>
            <a:endParaRPr kumimoji="1"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当社では、２００５年６月にエコステージ１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を取得して以降、継続的に環境経営マネジメン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トシステムを運用してきました。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しかし、近年、企業に求められる環境対応は、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環境保全にとどまらず、「脱炭素社会への貢献」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「ＳＤＧｓへの対応」「法令順守の徹底」「情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報開示と透明性の確保」など、より広範で具体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的な取り組みが重視されるようになっています。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そこで、これらの要求に応えるため、エコア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クション２１を通した活動のほうがより的確に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対応できると判断し、認証の切り替えを行いま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15A55EC-F743-CDC3-7D9C-5B2F15BE6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3262" y="2730261"/>
            <a:ext cx="3287092" cy="46786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64379E-8BDC-3764-5089-7613FCEA7324}"/>
              </a:ext>
            </a:extLst>
          </p:cNvPr>
          <p:cNvSpPr txBox="1"/>
          <p:nvPr/>
        </p:nvSpPr>
        <p:spPr>
          <a:xfrm>
            <a:off x="251012" y="8616966"/>
            <a:ext cx="11572399" cy="230832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エコアクション２１とは、、、</a:t>
            </a: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環境省が策定した日本独自の環境マネジメントシステム（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EMS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）です。</a:t>
            </a: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一般に、「ＰＤＣＡサイクル」と呼ばれるパフォーマンスを継続的に改善する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手法を基礎として、組織や事業者等が環境への取り組みを自主的に行うための方法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を定めています。</a:t>
            </a:r>
          </a:p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詳しくは「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hlinkClick r:id="rId3"/>
              </a:rPr>
              <a:t>エコアクション２１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」ＨＰまで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lang="ja-JP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AD4BAB4-DE43-80BF-ABB2-01A9AD1038E6}"/>
              </a:ext>
            </a:extLst>
          </p:cNvPr>
          <p:cNvSpPr txBox="1"/>
          <p:nvPr/>
        </p:nvSpPr>
        <p:spPr>
          <a:xfrm>
            <a:off x="251012" y="12162097"/>
            <a:ext cx="3877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環境への取り組みについて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A4BD2CC-9809-5402-5B74-75D6975D7429}"/>
              </a:ext>
            </a:extLst>
          </p:cNvPr>
          <p:cNvSpPr txBox="1"/>
          <p:nvPr/>
        </p:nvSpPr>
        <p:spPr>
          <a:xfrm>
            <a:off x="5498589" y="12192577"/>
            <a:ext cx="3775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環境経営レポートは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hlinkClick r:id="rId4"/>
              </a:rPr>
              <a:t>こちら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8C9E9E0-D9D9-8B47-F24E-B8E1CEC93DE7}"/>
              </a:ext>
            </a:extLst>
          </p:cNvPr>
          <p:cNvSpPr txBox="1"/>
          <p:nvPr/>
        </p:nvSpPr>
        <p:spPr>
          <a:xfrm>
            <a:off x="246107" y="12715263"/>
            <a:ext cx="11572399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フロロコート名古屋は、“地球と共生する企業”をという理念のもと、環境と調和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し、人と環境にやさしい企業活動を行うため、エネルギー使用量の削減や廃棄物の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適正管理・削減、化学物質使用量削減など、日々さまざまな活動に取り組んでまい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ります。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3772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7A216801-881D-4766-A347-4F3A7891DF99}" vid="{DE52D24A-F40A-486A-94F1-190E155CEB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プレゼンテーション1</Template>
  <TotalTime>31</TotalTime>
  <Words>292</Words>
  <Application>Microsoft Office PowerPoint</Application>
  <PresentationFormat>ユーザー設定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メイリオ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handa atsushi</dc:creator>
  <cp:lastModifiedBy>handa atsushi</cp:lastModifiedBy>
  <cp:revision>1</cp:revision>
  <dcterms:created xsi:type="dcterms:W3CDTF">2025-12-26T03:48:36Z</dcterms:created>
  <dcterms:modified xsi:type="dcterms:W3CDTF">2025-12-26T04:20:35Z</dcterms:modified>
</cp:coreProperties>
</file>